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4" autoAdjust="0"/>
    <p:restoredTop sz="94660"/>
  </p:normalViewPr>
  <p:slideViewPr>
    <p:cSldViewPr>
      <p:cViewPr>
        <p:scale>
          <a:sx n="66" d="100"/>
          <a:sy n="66" d="100"/>
        </p:scale>
        <p:origin x="-2982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42D146-BCE6-4029-830F-8463C45A652A}" type="datetimeFigureOut">
              <a:rPr lang="da-DK"/>
              <a:pPr>
                <a:defRPr/>
              </a:pPr>
              <a:t>15-08-2024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E570BCB-C16A-4169-B188-0116A1AB9BA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9C1C9CE-AD29-4E6A-BAB9-AC59CA2871D5}" type="datetimeFigureOut">
              <a:rPr lang="da-DK"/>
              <a:pPr>
                <a:defRPr/>
              </a:pPr>
              <a:t>15-08-2024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B22DA30-9CC8-4962-AFF4-AC525E79F18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51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520887-8DED-42E6-94CF-153715D77FEA}" type="slidenum">
              <a:rPr lang="da-DK" smtClean="0">
                <a:latin typeface="Arial" charset="0"/>
              </a:rPr>
              <a:pPr/>
              <a:t>1</a:t>
            </a:fld>
            <a:endParaRPr lang="da-DK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614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DC1ADE-BC57-40EB-A13B-12C91693C92F}" type="slidenum">
              <a:rPr lang="da-DK" smtClean="0">
                <a:latin typeface="Arial" charset="0"/>
              </a:rPr>
              <a:pPr/>
              <a:t>2</a:t>
            </a:fld>
            <a:endParaRPr lang="da-DK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64AD4-13C5-48FE-9183-3078B06B836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AF158-07B0-4CB9-B5DA-891F854B596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5B52-D28C-4BAF-9312-B0D07706FD2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6A37D-9C69-4A36-95D3-4D802356B1F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0524-7690-49D7-909B-DECBC7BFD0A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C02E-80AB-4B1B-A646-BC8DC406E91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2F31-5A57-4649-A6C6-EF2A1D50503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88F1-EBBB-44A7-9153-B98208C7DC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DE60-78E9-4CB4-A54E-D4853768E3E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E8C9-1819-48B1-83D4-0207E8FA6D1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6ADE-F8BB-4338-82A0-FCAC495AE29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3570C22-46C1-4D66-8CEF-58CDBAE61E3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Marken er mejet</a:t>
            </a:r>
          </a:p>
          <a:p>
            <a:r>
              <a:rPr lang="da-DK" sz="1600"/>
              <a:t>Tekst: Mads Hansen (1868)</a:t>
            </a:r>
            <a:endParaRPr lang="da-DK" sz="1600" i="1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140200" y="3357562"/>
            <a:ext cx="4787900" cy="3384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/>
              <a:t>1. </a:t>
            </a:r>
            <a:r>
              <a:rPr lang="da-DK" dirty="0"/>
              <a:t>Marken er mejet, og høet er høstet,</a:t>
            </a:r>
          </a:p>
          <a:p>
            <a:pPr>
              <a:lnSpc>
                <a:spcPct val="150000"/>
              </a:lnSpc>
            </a:pPr>
            <a:r>
              <a:rPr lang="da-DK" dirty="0"/>
              <a:t>kornet er i laderne, og høet står i hæs.</a:t>
            </a:r>
          </a:p>
          <a:p>
            <a:pPr>
              <a:lnSpc>
                <a:spcPct val="150000"/>
              </a:lnSpc>
            </a:pPr>
            <a:r>
              <a:rPr lang="da-DK" dirty="0"/>
              <a:t>Frugten er plukket, og træet er rystet,</a:t>
            </a:r>
          </a:p>
          <a:p>
            <a:pPr>
              <a:lnSpc>
                <a:spcPct val="150000"/>
              </a:lnSpc>
            </a:pPr>
            <a:r>
              <a:rPr lang="da-DK" dirty="0"/>
              <a:t>og nu går det hjemad med det allersidste læs.</a:t>
            </a:r>
          </a:p>
          <a:p>
            <a:pPr>
              <a:lnSpc>
                <a:spcPct val="150000"/>
              </a:lnSpc>
            </a:pPr>
            <a:r>
              <a:rPr lang="da-DK" dirty="0"/>
              <a:t>Rev vi marken let</a:t>
            </a:r>
            <a:r>
              <a:rPr lang="da-DK" dirty="0" smtClean="0"/>
              <a:t>, det </a:t>
            </a:r>
            <a:r>
              <a:rPr lang="da-DK" dirty="0"/>
              <a:t>er gammel ret,</a:t>
            </a:r>
          </a:p>
          <a:p>
            <a:pPr>
              <a:lnSpc>
                <a:spcPct val="150000"/>
              </a:lnSpc>
            </a:pPr>
            <a:r>
              <a:rPr lang="da-DK" dirty="0"/>
              <a:t>fuglen og den fattige skal også være mæt.</a:t>
            </a:r>
          </a:p>
          <a:p>
            <a:pPr>
              <a:lnSpc>
                <a:spcPct val="150000"/>
              </a:lnSpc>
            </a:pPr>
            <a:r>
              <a:rPr lang="da-DK" dirty="0"/>
              <a:t>Rev vi marken let</a:t>
            </a:r>
            <a:r>
              <a:rPr lang="da-DK" dirty="0" smtClean="0"/>
              <a:t>, det </a:t>
            </a:r>
            <a:r>
              <a:rPr lang="da-DK" dirty="0"/>
              <a:t>er gammel ret,</a:t>
            </a:r>
          </a:p>
          <a:p>
            <a:pPr>
              <a:lnSpc>
                <a:spcPct val="150000"/>
              </a:lnSpc>
            </a:pPr>
            <a:r>
              <a:rPr lang="da-DK" dirty="0"/>
              <a:t>fuglen og den fattige skal også være mæt.</a:t>
            </a:r>
          </a:p>
        </p:txBody>
      </p:sp>
      <p:sp>
        <p:nvSpPr>
          <p:cNvPr id="205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E46CCA3C-1478-4FDA-AA9B-B4D273D7D19A}" type="slidenum">
              <a:rPr lang="da-DK" sz="1600" smtClean="0">
                <a:latin typeface="Arial" charset="0"/>
              </a:rPr>
              <a:pPr/>
              <a:t>1</a:t>
            </a:fld>
            <a:r>
              <a:rPr lang="da-DK" sz="1600" smtClean="0">
                <a:latin typeface="Arial" charset="0"/>
              </a:rPr>
              <a:t> af 2</a:t>
            </a:r>
          </a:p>
        </p:txBody>
      </p:sp>
      <p:pic>
        <p:nvPicPr>
          <p:cNvPr id="2056" name="Picture 8" descr="https://www.nralslevpastorat.dk/wp-content/uploads/2016/08/Acr138719874741762112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680591" cy="2428892"/>
          </a:xfrm>
          <a:prstGeom prst="rect">
            <a:avLst/>
          </a:prstGeom>
          <a:noFill/>
        </p:spPr>
      </p:pic>
      <p:pic>
        <p:nvPicPr>
          <p:cNvPr id="2066" name="Picture 18" descr="Infomøde om ny pulje til Utterslev Mose projekter - Bispebjerg Lokaludva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428736"/>
            <a:ext cx="2731516" cy="1819243"/>
          </a:xfrm>
          <a:prstGeom prst="rect">
            <a:avLst/>
          </a:prstGeom>
          <a:noFill/>
        </p:spPr>
      </p:pic>
      <p:pic>
        <p:nvPicPr>
          <p:cNvPr id="2064" name="Picture 16" descr="Det sidste læs - høst på Midtfyn 1930'er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214950"/>
            <a:ext cx="2465103" cy="1385874"/>
          </a:xfrm>
          <a:prstGeom prst="rect">
            <a:avLst/>
          </a:prstGeom>
          <a:noFill/>
        </p:spPr>
      </p:pic>
      <p:pic>
        <p:nvPicPr>
          <p:cNvPr id="2068" name="Picture 20" descr="Hvornår er det tid til at plukke æbler, og hvad skal du være opmærksom på i  den forbindelse | Bosch DI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214818"/>
            <a:ext cx="228601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140200" y="3357562"/>
            <a:ext cx="4787900" cy="3384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 dirty="0"/>
              <a:t>2. </a:t>
            </a:r>
            <a:r>
              <a:rPr lang="da-DK" dirty="0"/>
              <a:t>Loen vi pynter med blomster og blade,</a:t>
            </a:r>
            <a:br>
              <a:rPr lang="da-DK" dirty="0"/>
            </a:br>
            <a:r>
              <a:rPr lang="da-DK" dirty="0"/>
              <a:t>vi har georginer og bonderoser nok.</a:t>
            </a:r>
            <a:br>
              <a:rPr lang="da-DK" dirty="0"/>
            </a:br>
            <a:r>
              <a:rPr lang="da-DK" dirty="0"/>
              <a:t>Børnene danser allerede så glade,</a:t>
            </a:r>
            <a:br>
              <a:rPr lang="da-DK" dirty="0"/>
            </a:br>
            <a:r>
              <a:rPr lang="da-DK" dirty="0"/>
              <a:t>alle vore piger står ventende i flok.</a:t>
            </a:r>
            <a:br>
              <a:rPr lang="da-DK" dirty="0"/>
            </a:br>
            <a:r>
              <a:rPr lang="da-DK" dirty="0"/>
              <a:t>Bind så korn i krans</a:t>
            </a:r>
            <a:r>
              <a:rPr lang="da-DK" dirty="0" smtClean="0"/>
              <a:t>, hurra</a:t>
            </a:r>
            <a:r>
              <a:rPr lang="da-DK" dirty="0"/>
              <a:t>, her til lands</a:t>
            </a:r>
            <a:br>
              <a:rPr lang="da-DK" dirty="0"/>
            </a:br>
            <a:r>
              <a:rPr lang="da-DK" dirty="0"/>
              <a:t>sluttes altid høsten med et gilde og en dans.</a:t>
            </a:r>
            <a:br>
              <a:rPr lang="da-DK" dirty="0"/>
            </a:br>
            <a:r>
              <a:rPr lang="da-DK" dirty="0"/>
              <a:t>Bind så korn i krans</a:t>
            </a:r>
            <a:r>
              <a:rPr lang="da-DK" dirty="0" smtClean="0"/>
              <a:t>, hurra</a:t>
            </a:r>
            <a:r>
              <a:rPr lang="da-DK" dirty="0"/>
              <a:t>, her til lands</a:t>
            </a:r>
            <a:br>
              <a:rPr lang="da-DK" dirty="0"/>
            </a:br>
            <a:r>
              <a:rPr lang="da-DK" dirty="0"/>
              <a:t>sluttes altid høsten med et gilde og en dans. </a:t>
            </a:r>
          </a:p>
        </p:txBody>
      </p:sp>
      <p:sp>
        <p:nvSpPr>
          <p:cNvPr id="3075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1CD2285E-B9F6-45D8-AEC4-7502896CCF90}" type="slidenum">
              <a:rPr lang="da-DK" sz="1600" smtClean="0">
                <a:latin typeface="Arial" charset="0"/>
              </a:rPr>
              <a:pPr/>
              <a:t>2</a:t>
            </a:fld>
            <a:r>
              <a:rPr lang="da-DK" sz="1600" smtClean="0">
                <a:latin typeface="Arial" charset="0"/>
              </a:rPr>
              <a:t> af 2</a:t>
            </a:r>
          </a:p>
        </p:txBody>
      </p:sp>
      <p:pic>
        <p:nvPicPr>
          <p:cNvPr id="3080" name="Picture 8" descr="File:Rasmus Christiansen - Munter høstfest med unge piger, der træder  dansen.png - Wikimedia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3357586" cy="2312732"/>
          </a:xfrm>
          <a:prstGeom prst="rect">
            <a:avLst/>
          </a:prstGeom>
          <a:noFill/>
        </p:spPr>
      </p:pic>
      <p:pic>
        <p:nvPicPr>
          <p:cNvPr id="3084" name="Picture 12" descr="Bonderose. Rosafarvet. Pæon. Silkepæon. Lactiflora Sarah Bernhardt. Priser  fra 32,94 kr. - planteskoler.d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178834"/>
            <a:ext cx="2071702" cy="1553777"/>
          </a:xfrm>
          <a:prstGeom prst="rect">
            <a:avLst/>
          </a:prstGeom>
          <a:noFill/>
        </p:spPr>
      </p:pic>
      <p:pic>
        <p:nvPicPr>
          <p:cNvPr id="3082" name="Picture 10" descr="Dyrkning af georginer: den komplette guide til pasning, plantning,  overvintring og meget me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857232"/>
            <a:ext cx="2363135" cy="1643074"/>
          </a:xfrm>
          <a:prstGeom prst="rect">
            <a:avLst/>
          </a:prstGeom>
          <a:noFill/>
        </p:spPr>
      </p:pic>
      <p:pic>
        <p:nvPicPr>
          <p:cNvPr id="3086" name="Picture 14" descr="Levende kultur: Fællesskab er folkedansens grundtrin | fyens.d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857232"/>
            <a:ext cx="3500462" cy="23309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107</Words>
  <Application>Microsoft Office PowerPoint</Application>
  <PresentationFormat>Skærmshow (4:3)</PresentationFormat>
  <Paragraphs>15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2</vt:i4>
      </vt:variant>
    </vt:vector>
  </HeadingPairs>
  <TitlesOfParts>
    <vt:vector size="6" baseType="lpstr">
      <vt:lpstr>Arial</vt:lpstr>
      <vt:lpstr>ＭＳ Ｐゴシック</vt:lpstr>
      <vt:lpstr>Calibri</vt:lpstr>
      <vt:lpstr>Standarddesign</vt:lpstr>
      <vt:lpstr>Dias nummer 1</vt:lpstr>
      <vt:lpstr>Dias nummer 2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</cp:lastModifiedBy>
  <cp:revision>32</cp:revision>
  <dcterms:created xsi:type="dcterms:W3CDTF">2012-12-04T07:36:43Z</dcterms:created>
  <dcterms:modified xsi:type="dcterms:W3CDTF">2024-08-15T06:33:21Z</dcterms:modified>
</cp:coreProperties>
</file>